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Medium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ORaqspV8ezLEGDc61/U4za0Hy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7"/>
  </p:normalViewPr>
  <p:slideViewPr>
    <p:cSldViewPr snapToGrid="0">
      <p:cViewPr varScale="1">
        <p:scale>
          <a:sx n="139" d="100"/>
          <a:sy n="139" d="100"/>
        </p:scale>
        <p:origin x="1384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0a6fe28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a0a6fe2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Work.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(majority vote).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 method can deal with: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a0a6fe287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699" y="682175"/>
            <a:ext cx="6309376" cy="39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a0a6fe287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216</Words>
  <Application>Microsoft Macintosh PowerPoint</Application>
  <PresentationFormat>On-screen Show (16:9)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Montserrat Medium</vt:lpstr>
      <vt:lpstr>Helvetica Neue Light</vt:lpstr>
      <vt:lpstr>Arial</vt:lpstr>
      <vt:lpstr>Roboto Medium</vt:lpstr>
      <vt:lpstr>Roboto</vt:lpstr>
      <vt:lpstr>Helvetica Neue</vt:lpstr>
      <vt:lpstr>Roboto Slab</vt:lpstr>
      <vt:lpstr>Montserrat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2021-04-16T08:23:51Z</dcterms:modified>
</cp:coreProperties>
</file>